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5AF05-8846-47B4-A564-B392EF9B33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D472E4-E806-4CBB-8BFA-13CA943FED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search miRNA page in M3Cs.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9DDEC-7CD8-49A2-A842-18BFE0DD1F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 of search miRNA page in M3Cs.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86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Screenshot of search miRNA page in M3Cs.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2024-05-06T11:49:13Z</dcterms:modified>
</cp:coreProperties>
</file>