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CAE51-B3FF-46D0-AA40-C3E8CCCD3B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6A814-F240-4E67-BA6E-3622728696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top of a gene report page showing the Gene Snapshot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C2D6D-B21E-4151-8FFB-92C0CEA9F8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 of the top of a gene report page showing the Gene Snapshot section.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37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Screenshot of the top of a gene report page showing the Gene Snapshot section.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2024-05-19T18:52:05Z</dcterms:modified>
</cp:coreProperties>
</file>