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D5942-6C48-43BE-B7A9-BF2AF8E74F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B1957-D207-4A34-9F4A-2BCA002E65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 data search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A8DD0-0C2A-41E7-9667-14EA50E905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Sequence data search output.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577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Sequence data search output.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2024-04-28T23:54:13Z</dcterms:modified>
</cp:coreProperties>
</file>