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DFAA8F-4494-49F1-A4E9-E9CA763BFEA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20B2E8-CD40-44EA-9547-1F6A35F567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landscape of data in the FDRdb. (A) The network of associations between fibrotic diseases and RNAs/datasets in different tissues. (B) The statistics of tissues with fibrotic datasets in the FDRdb. (C) The statistics of fibrotic RNAs in the FDRdb. (D) The Venn diagram showing the RNAs common to different species. (E) The RNA-tissue-disease sub-network of mir-21a.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7B3E52-0031-4165-8E6F-EE76AFCF021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baac095, </a:t>
            </a:r>
            <a:r>
              <a:rPr lang="en-US" altLang="en-US" sz="1000">
                <a:solidFill>
                  <a:srgbClr val="333333"/>
                </a:solidFill>
                <a:hlinkClick r:id="rId3"/>
              </a:rPr>
              <a:t>https://doi.org/10.1093/database/baac095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landscape of data in the FDRdb. (A) The network of associations between fibrotic diseases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1266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landscape of data in the FDRdb. (A) The network of associations between fibrotic diseases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2024-04-27T12:12:48Z</dcterms:modified>
</cp:coreProperties>
</file>