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44CCB-9E5F-4044-B9B9-D1BC2D6FE0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07F910-4AC5-4DE6-B872-19EE9D658E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Logical schema of the relational database in the back-end of EpiSurf.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698B48-C866-4B94-B9E3-BC9057B88E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Logical schema of the relational database in the back-end of EpiSurf.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330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Logical schema of the relational database in the back-end of EpiSurf.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2024-05-15T04:47:21Z</dcterms:modified>
</cp:coreProperties>
</file>