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7FF6BB-4267-429A-91D4-891F74EBA88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5D30FD-6260-494A-AE5F-A534FB75ADE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AltPrP, a typical example of AltORFs in the HAltORF database. All mRNAs produced from the PRNP gene have the same reference ORF (nt 1–762, gray box) which encodes the prion protein (PrPC) in the +1 reading frame. An AltORF (white box) is present in the +3 reading frame (nt 90–309). Similar to all AltORFs present in the database, the alternative prion protein (AltPrP) encoding AltORF is entirely included in the CDS of the reference protein, and encodes a protein longer than 24 amino acids (minimum size threshold). Additionally, its AUG codon is in a different reading frame than the reference protein, and is located in an optimal Kozak context (shown in bold; consensus: A/GNNAUGG).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7D4374-AE5D-41CB-BBF0-59A34524019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25"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bas025, </a:t>
            </a:r>
            <a:r>
              <a:rPr lang="en-US" altLang="en-US" sz="1000">
                <a:solidFill>
                  <a:srgbClr val="333333"/>
                </a:solidFill>
                <a:hlinkClick r:id="rId3"/>
              </a:rPr>
              <a:t>https://doi.org/10.1093/database/bas025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AltPrP, a typical example of AltORFs in the HAltORF database. All mRNAs produced from the PRNP gene have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6191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AltPrP, a typical example of AltORFs in the HAltORF database. All mRNAs produced from the PRNP gene have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2024-05-19T10:23:16Z</dcterms:modified>
</cp:coreProperties>
</file>