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9EF60EB-7144-4917-AF98-62A8E91B1157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52BF487-2D25-4C75-8C56-45C100741FB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selection of results for organisms in terms of GC content (Exemplar vs. Original merged groups) Categories are the same as Table 1; mdiff and std: the mean and standard deviation of absolute value of the difference between each exemplar and the mean of the original group, respectively.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117857A-B0C9-44EC-86E7-0B53BFCFB6EF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selection of results for organisms in terms of melting temperatures (Exemplar vs. Original merged groups) mdiff and std: the mean and standard deviation of absolute value of the difference between each exemplar and the mean of the original group respectively; Tb, Ts, Ta: melting temperature calculated using basic, salted and advanced formula in supplement, respectively.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117857A-B0C9-44EC-86E7-0B53BFCFB6EF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selection of results for organisms in terms of GC content (Exemplar vs. Duplicate pairs) Categories are the same as Table 1; mdiff and std: the mean and standard deviation of absolute value of the difference between each exemplar and the mean of the duplicates group, respectively.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117857A-B0C9-44EC-86E7-0B53BFCFB6EF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selection of results for organisms in terms of melting temperatures (Exemplar vs. Duplicate pairs) mdiff and std: the mean and standard deviation of absolute value of the difference between each exemplar and the mean of the original group, respectively; Tb, Ts, Ta: melting temperature calculated using basic, salted and advanced formula in supplement, respectively.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117857A-B0C9-44EC-86E7-0B53BFCFB6EF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w16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w16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w16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w16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baw163,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https://doi.org/10.1093/database/baw163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A selection of results for organisms in terms of GC content (Exemplar vs. Original merged groups) Categories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1637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baw163,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https://doi.org/10.1093/database/baw163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A selection of results for organisms in terms of melting temperatures (Exemplar vs. Original merged groups)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0768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baw163,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https://doi.org/10.1093/database/baw163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A selection of results for organisms in terms of GC content (Exemplar vs. Duplicate pairs) Categories are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16139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baw163,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https://doi.org/10.1093/database/baw163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A selection of results for organisms in terms of melting temperatures (Exemplar vs. Duplicate pairs) mdiff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7202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 1. A selection of results for organisms in terms of GC content (Exemplar vs. Original merged groups) Categories ...</vt:lpstr>
      <vt:lpstr>Figure 2. A selection of results for organisms in terms of melting temperatures (Exemplar vs. Original merged groups) ...</vt:lpstr>
      <vt:lpstr>Figure 3. A selection of results for organisms in terms of GC content (Exemplar vs. Duplicate pairs) Categories are the ...</vt:lpstr>
      <vt:lpstr>Figure 4. A selection of results for organisms in terms of melting temperatures (Exemplar vs. Duplicate pairs) mdiff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2024-05-13T22:21:16Z</dcterms:modified>
</cp:coreProperties>
</file>