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289D61-3411-4080-990B-46185A9CC9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B94BB8-CBF4-4239-9E07-2717371AA3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Neighbourhood View of 17 shoot-specific genes with (A) default view and (B) module views under drought stress.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 on behalf of the Center for Excellence in Molecular Cell Science, Chinese Academy of Sciences.This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D149DC-C1BC-4B9A-AE0D-7679971C2B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baac060, </a:t>
            </a:r>
            <a:r>
              <a:rPr lang="en-US" altLang="en-US" sz="1000">
                <a:solidFill>
                  <a:srgbClr val="333333"/>
                </a:solidFill>
                <a:hlinkClick r:id="rId3"/>
              </a:rPr>
              <a:t>https://doi.org/10.1093/database/baac060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Neighbourhood View of 17 shoot-specific genes with (A) default view and (B) module views under drought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868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Neighbourhood View of 17 shoot-specific genes with (A) default view and (B) module views under drought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2024-05-18T03:42:28Z</dcterms:modified>
</cp:coreProperties>
</file>