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F41C13-5325-4627-A1E3-9A0CD5FB41E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0024D7-6EA9-4357-ACCF-A7BD380E021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Relationships among phenotypes is plotted by the first and second princi pal components from PCA (Principal Component Analysis). Each dot represents one phenotype, colored according to the category to which it belongs.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A500AC-AD2D-45AA-81A9-FC8B8273AD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1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bar014, </a:t>
            </a:r>
            <a:r>
              <a:rPr lang="en-US" altLang="en-US" sz="1000">
                <a:solidFill>
                  <a:srgbClr val="333333"/>
                </a:solidFill>
                <a:hlinkClick r:id="rId3"/>
              </a:rPr>
              <a:t>https://doi.org/10.1093/database/bar014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Relationships among phenotypes is plotted by the first and second princi pal components from PCA (Principal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9402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Relationships among phenotypes is plotted by the first and second princi pal components from PCA (Principal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2024-05-07T23:15:32Z</dcterms:modified>
</cp:coreProperties>
</file>