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9D87A3-1C6F-4A3A-BD78-5F33FCF3EC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522B91-00DF-4071-8B4E-EDA232FFED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Sample content of a TFLink entry page. (A) Basic information about the transcription factor or target gene. (B) Visualization of the interaction network of the transcription factor (red) and its target genes (green). (C) Table containing information about the target genes. (D) Table containing genomic location of the binding sites. (E) Transcription factor binding site sequences in FASTA format, based on small-scale evidences. (F) Downloadable FASTA file containing transcription factor binding site sequences based on large-scale evidences.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0A56FB-2243-47F3-82DC-317A432099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baac083, </a:t>
            </a:r>
            <a:r>
              <a:rPr lang="en-US" altLang="en-US" sz="1000">
                <a:solidFill>
                  <a:srgbClr val="333333"/>
                </a:solidFill>
                <a:hlinkClick r:id="rId3"/>
              </a:rPr>
              <a:t>https://doi.org/10.1093/database/baac083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Sample content of a TFLink entry page. (A) Basic information about the transcription factor or target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2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Sample content of a TFLink entry page. (A) Basic information about the transcription factor or target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2024-05-13T14:12:05Z</dcterms:modified>
</cp:coreProperties>
</file>