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8BE9C7-47B5-4CC3-9B72-56A74CE775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0A609B-1486-4778-BC3D-4783636C5C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5 AMPs in the number of cross-links in LAMP2.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4B9F3-732C-4608-A202-7B1C930261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Top 5 AMPs in the number of cross-links in LAMP2.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385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Top 5 AMPs in the number of cross-links in LAMP2.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2024-05-19T12:56:46Z</dcterms:modified>
</cp:coreProperties>
</file>