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257E9-E7DB-45F2-A97D-C7FC5FA841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FBAF9-CBB1-4DF7-B241-9F0B048F83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registered peptides on Peptipedia. Representation of the information contained in Peptipedia. A: distribution of peptides according to the categories proposed in this work. B: analysis of the relationship of simultaneous activities for the same type of peptide; the most significant trends are seen between therapeutics and cell sensing peptides, and between propeptides and signal.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CA2C6-4F4C-4FDD-986F-34F2D8487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Visualization of registered peptides on Peptipedia. Representation of the information contained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5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Visualization of registered peptides on Peptipedia. Representation of the information contained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2024-05-19T13:43:06Z</dcterms:modified>
</cp:coreProperties>
</file>