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C1B10-9730-4142-B692-B5B41D5CD2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2037E-EB8F-491B-A95A-9E0FF1C7F1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the proportion of accessions associated with UNITE (version 6)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6FB31-731B-4957-942C-77F4682370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Diagram showing the proportion of accessions associated with UNITE (version 6)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900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Diagram showing the proportion of accessions associated with UNITE (version 6) 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2024-05-17T01:58:09Z</dcterms:modified>
</cp:coreProperties>
</file>