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A4DF14F-340C-463F-B21F-EC813FB5142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7AFD418-3033-4253-8DB8-686188C0310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Diagram showing the proportion of accessions that originated from specimens associated with a collection that has an online database.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2013. This work is written by US Government employees and is in the public domain in the US.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DFAAC3A-1920-4EEB-A9AC-6D3A0989700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u06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2014, , 2014, bau061,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https://doi.org/10.1093/database/bau061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Diagram showing the proportion of accessions that originated from specimens associated with a collection that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641600" y="1371600"/>
            <a:ext cx="385173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Diagram showing the proportion of accessions that originated from specimens associated with a collection that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2024-05-17T04:04:24Z</dcterms:modified>
</cp:coreProperties>
</file>