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1C63E3-2524-49E5-B18B-926772ECEE2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B87D2D-82A5-46B1-8E66-075936FB93F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effect of the hyper-parameter v on the development dataset.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2017.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37989A-9568-4BD0-AFF6-C8B1F2D9ED7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x02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2017, , 2017, bax024,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https://doi.org/10.1093/database/bax024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The effect of the hyper-parameter v on the development dataset.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58644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The effect of the hyper-parameter v on the development dataset.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2024-05-13T23:38:52Z</dcterms:modified>
</cp:coreProperties>
</file>