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087230-C04C-4513-AB43-4ABCB0D0DB2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385F6F-24E9-47A5-AEE0-6674CF7ECCC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annotation of PubTator with annotation of LAB2CancerBC.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F7DF51-EB5F-45EA-8725-BC2CD253D46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Comparison of annotation of PubTator with annotation of LAB2CancerBC.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Comparison of annotation of PubTator with annotation of LAB2CancerBC.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2024-04-26T04:58:59Z</dcterms:modified>
</cp:coreProperties>
</file>