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436C7-CF09-4A14-AC98-0E7A17DBFD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580B3-6043-407D-8355-014D894B75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system workflow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73DC6-1B3A-4102-9204-C7350857D4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dependency parsing tree of the example sentence.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73DC6-1B3A-4102-9204-C7350857D47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of our CNN-based model for the intra-sentence level relation extraction. (a) The overall architecture of our CNN-based model; (b) the CNN model for dependency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73DC6-1B3A-4102-9204-C7350857D47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the hyper-parameter w on the development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73DC6-1B3A-4102-9204-C7350857D47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the hyper-parameter v on the development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73DC6-1B3A-4102-9204-C7350857D47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x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x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x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x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system workflow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537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dependency parsing tree of the example sentence.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41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architecture of our CNN-based model for the intra-sentence level relation extraction. (a) The overall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12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effect of the hyper-parameter w on the development dataset.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62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effect of the hyper-parameter v on the development dataset.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864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The system workflow diagram.
</vt:lpstr>
      <vt:lpstr>Figure 3. The dependency parsing tree of the example sentence.
</vt:lpstr>
      <vt:lpstr>Figure 2. The architecture of our CNN-based model for the intra-sentence level relation extraction. (a) The overall ...</vt:lpstr>
      <vt:lpstr>Figure 4. The effect of the hyper-parameter w on the development dataset.
</vt:lpstr>
      <vt:lpstr>Figure 5. The effect of the hyper-parameter v on the development dataset.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2024-05-14T02:04:25Z</dcterms:modified>
</cp:coreProperties>
</file>