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E787A7-7377-43F8-9BA6-7B7AF26169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17C9A8-6489-4EC5-B17E-7F9060DA4A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Indexing performance of the ensemble of all submissions as a function of the proportion of submissions including the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15DD86-A00A-4026-BB4B-86BDAAF490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Indexing performance of the ensemble of all submissions as a function of the proportion of submissions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Indexing performance of the ensemble of all submissions as a function of the proportion of submissions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2024-04-27T19:54:22Z</dcterms:modified>
</cp:coreProperties>
</file>