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DD858-6322-4C9C-8B9C-71D818D5A1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7C3F4-AE6C-438E-A408-9CA29013B5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Mainlab Chado Search Admin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51679-859D-460E-A319-DC2DE234D8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Mainlab Chado Search Admin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91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Mainlab Chado Search Admin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2024-05-18T23:18:55Z</dcterms:modified>
</cp:coreProperties>
</file>