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E18BD7-2B9D-4C05-BDE2-C2DF04F568E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B22478-C81C-412C-9C1F-4AC5C2D26ED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FGCD database structure and function It includes the composition of the database as well as the data sources and functions provided.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1C4AAB-FFF3-44FD-A8C9-E2F13CFB661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1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FGCD database structure and function It includes the composition of the database as well as the data sources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3522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FGCD database structure and function It includes the composition of the database as well as the data sources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2024-05-08T07:27:46Z</dcterms:modified>
</cp:coreProperties>
</file>