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3E2581-DDDC-4E06-AE58-651F7449DE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198DA8-153E-4475-AAAB-E4AC877750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Highest numbers of occurrences for species (A) and signals (B) in the database (only values of at least 10 are shown).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30F034-BE63-4895-9E07-878EA32549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Highest numbers of occurrences for species (A) and signals (B) in the database (only values of at least 10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7830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Highest numbers of occurrences for species (A) and signals (B) in the database (only values of at least 10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2024-05-03T14:05:23Z</dcterms:modified>
</cp:coreProperties>
</file>