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4CED5-6EA8-4E90-9021-BC788276B8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0C44D-F9FA-4E84-94EE-DEE402CD68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BioCreative Track I File Upload Facility. A web interface was developed to allow participants to upload their results (back panel). Following successful uploads, a report was generated and returned to each participant that contained summary or detailed information for each dataset; a summary report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5B1EB-DCA5-459F-864A-AF26055462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BioCreative Track I File Upload Facility. A web interface was developed to allow participants to upload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BioCreative Track I File Upload Facility. A web interface was developed to allow participants to upload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2024-05-16T03:18:13Z</dcterms:modified>
</cp:coreProperties>
</file>