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43BFB-546B-4E1F-A78A-B4822BDB8E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F6639-0F8A-4918-9CC7-48A2AE754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Knowtator screenshot of a paragraph of an article in the public set of the CRAFT Corpus, in which each mention of an anatomical concept explicitly represented in the Uberon ontology has been annotated.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21259-1B61-420B-8DD4-2FD87C331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Interannotator agreement statistics between the primary annotator and the annotation lead in the form of F1-measure versus article batch number.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21259-1B61-420B-8DD4-2FD87C3313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x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Knowtator screenshot of a paragraph of an article in the public set of the CRAFT Corpus, in which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06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Interannotator agreement statistics between the primary annotator and the annotation lead in the form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32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Knowtator screenshot of a paragraph of an article in the public set of the CRAFT Corpus, in which each ...</vt:lpstr>
      <vt:lpstr>Figure 2. Interannotator agreement statistics between the primary annotator and the annotation lead in the form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2024-05-19T15:15:56Z</dcterms:modified>
</cp:coreProperties>
</file>