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68B0D0-1736-447A-9485-CB21719A19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D240AA-BD2B-45A8-B76F-AFB7D3FD92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BEL statement.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21EC3-3418-4114-9F9D-72FED8A172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BEL statement.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594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 of BEL statement.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2024-05-19T19:26:59Z</dcterms:modified>
</cp:coreProperties>
</file>