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1D8E95-213D-45D6-9AAB-20079341A4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932FB-A2F6-4E7C-B08F-C395A5092C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ASGARD database schema. Schematic of database implementation showing destination tables (gray/white) for each data type created by the data processing pipeline (pink), how users may access those data via the ASGARD web interface (yellow) and sources of linkout data provided by the ASGARD search results displays (blue). See main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EA248A-C8EF-42E7-8D18-2D042686AA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bas048, </a:t>
            </a:r>
            <a:r>
              <a:rPr lang="en-US" altLang="en-US" sz="1000">
                <a:solidFill>
                  <a:srgbClr val="333333"/>
                </a:solidFill>
                <a:hlinkClick r:id="rId3"/>
              </a:rPr>
              <a:t>https://doi.org/10.1093/database/bas048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ASGARD database schema. Schematic of database implementation showing destination tables (gray/white)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238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ASGARD database schema. Schematic of database implementation showing destination tables (gray/white) for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2024-05-19T18:51:43Z</dcterms:modified>
</cp:coreProperties>
</file>