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D50018-F652-4A29-BBC4-D98FD8086EC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4967D7-20AD-4C39-A658-3D9BF348D93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example interface of complex static forms of Tripal MegaSearch (A). Data Type section where users can choose data type (B). Query section that provides a query form that allows users to perform complex queries using various metadata as filters (C). Downloadable Fields section where users can choose data fields to view and download.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1A48A4-2E26-4012-9AA9-D52E833E9AE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An example interface of complex static forms of Tripal MegaSearch (A). Data Type section where users can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76500" y="1371600"/>
            <a:ext cx="420334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An example interface of complex static forms of Tripal MegaSearch (A). Data Type section where users can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2024-05-16T22:41:58Z</dcterms:modified>
</cp:coreProperties>
</file>