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D73F5E-1B8D-46AA-9093-EBEF4211F1E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3DE177D-212C-49DB-AA1D-6002CCFF1D6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Fungi of Pakistan logo design represents the online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Tool for user comments and suggestions.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homepage view of fungiofpakistan.com.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Experts team in database management.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Brief history of fungi collected in Pakistan.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Fungi of Pakistan outline.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Use of Archives tool.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Information on herbarium centers within Pakistan.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Information of mycological community for international collaboration.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Some fungi related databases.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BF194F-B131-438C-9464-63417C23065D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ab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Fungi of Pakistan logo design represents the online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1371600"/>
            <a:ext cx="374946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10. </a:t>
            </a:r>
            <a:r>
              <a:rPr lang="en-US" altLang="en-US" b="0"/>
              <a:t>Tool for user comments and suggestions.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546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The homepage view of fungiofpakistan.com.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443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Experts team in database management.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16200" y="1371600"/>
            <a:ext cx="39213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Brief history of fungi collected in Pakistan.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5125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Fungi of Pakistan outline.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546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Use of Archives tool.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67000" y="1371600"/>
            <a:ext cx="38060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Information on herbarium centers within Pakistan.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546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8. </a:t>
            </a:r>
            <a:r>
              <a:rPr lang="en-US" altLang="en-US" b="0"/>
              <a:t>Information of mycological community for international collaboration.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546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9. </a:t>
            </a:r>
            <a:r>
              <a:rPr lang="en-US" altLang="en-US" b="0"/>
              <a:t>Some fungi related databases.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546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Figure 1. Fungi of Pakistan logo design represents the online database.
</vt:lpstr>
      <vt:lpstr>Figure 2. The homepage view of fungiofpakistan.com.
</vt:lpstr>
      <vt:lpstr>Figure 3. Experts team in database management.
</vt:lpstr>
      <vt:lpstr>Figure 4. Brief history of fungi collected in Pakistan.
</vt:lpstr>
      <vt:lpstr>Figure 5. Fungi of Pakistan outline.
</vt:lpstr>
      <vt:lpstr>Figure 6. Use of Archives tool.
</vt:lpstr>
      <vt:lpstr>Figure 7. Information on herbarium centers within Pakistan.
</vt:lpstr>
      <vt:lpstr>Figure 8. Information of mycological community for international collaboration.
</vt:lpstr>
      <vt:lpstr>Figure 9. Some fungi related databases.
</vt:lpstr>
      <vt:lpstr>Figure 10. Tool for user comments and suggestions.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2024-05-19T09:47:59Z</dcterms:modified>
</cp:coreProperties>
</file>