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2CEE9-FA9D-4CC0-983E-CABC7E1FD4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B3B7FA-DB31-47E6-8ED3-FBF44D03FD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 process sequence.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2013.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E556B-BD08-4B4D-AF72-0AFF825703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BioC process sequence.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315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BioC process sequence.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2024-05-16T17:30:54Z</dcterms:modified>
</cp:coreProperties>
</file>