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2862D6-2909-49E9-8AA9-F07D6DD4FC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09A77E-C505-4D05-B043-ABD4BCEAD3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Visualizing cell/tissue/fluid-specific parts of the RA map using dedicated overlays. Snapshot of the visualization of the Synovial Tissue overlay.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34C0F8-3F1C-4035-97ED-0818F74668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Visualizing cell/tissue/fluid-specific parts of the RA map using dedicated overlays. Snapshot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162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Visualizing cell/tissue/fluid-specific parts of the RA map using dedicated overlays. Snapshot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2024-05-19T15:47:21Z</dcterms:modified>
</cp:coreProperties>
</file>