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39613-2733-4244-8B5D-B634D1CD4A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B88686-CC70-4926-88F9-ED7FC61C70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NLM/NCBI SARS-CoV-2 web submission forms for starting a submission (A), uploading sequences (B) and providing source metadata (C). Screenshots are from https://submit.ncbi.nlm.nih.gov/sarscov2/ and https://submit.ncbi.nlm.nih.gov/subs/genbank/.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EC1B4-67AF-40DE-B289-07EDD2CD8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NLM/NCBI SARS-CoV-2 web submission forms for starting a submission (A), uploading sequences (B) and providing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NLM/NCBI SARS-CoV-2 web submission forms for starting a submission (A), uploading sequences (B) and providing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2024-04-29T16:25:13Z</dcterms:modified>
</cp:coreProperties>
</file>