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70C781-71BE-489F-BD1C-290CE3A321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6839A1-F320-450A-966A-E319AF6024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Time point–specific views for the extended neighbourhood for root-specific genes at (A) early time point of 1 h and (B) late time point of 12 h under drought stress.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 on behalf of the Center for Excellence in Molecular Cell Science, Chinese Academy of Sciences.This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D26214-5464-4663-BD9B-37A722825D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baac060, </a:t>
            </a:r>
            <a:r>
              <a:rPr lang="en-US" altLang="en-US" sz="1000">
                <a:solidFill>
                  <a:srgbClr val="333333"/>
                </a:solidFill>
                <a:hlinkClick r:id="rId3"/>
              </a:rPr>
              <a:t>https://doi.org/10.1093/database/baac060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Time point–specific views for the extended neighbourhood for root-specific genes at (A) early time point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1094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Time point–specific views for the extended neighbourhood for root-specific genes at (A) early time point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2024-05-18T04:04:57Z</dcterms:modified>
</cp:coreProperties>
</file>