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8A32D1-387B-4C22-8969-48009D07A7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1D4C1-DC16-47A3-93BA-7E87BC1910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cancer circRNAs. (A) Genomic distribution of human cancer circRNAs. (B) Enriched KEGG pathways of parent genes of cancer circRNAs.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E7305-F53C-46ED-8530-2BF861960E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Human cancer circRNAs. (A) Genomic distribution of human cancer circRNAs. (B) Enriched KEGG pathways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71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Human cancer circRNAs. (A) Genomic distribution of human cancer circRNAs. (B) Enriched KEGG pathways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2024-05-18T04:55:53Z</dcterms:modified>
</cp:coreProperties>
</file>