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E2F5CF-3B9C-4EC7-87E2-10A3A252C1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34F643-E794-4E1D-B8C0-92974546D0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topological display of the number of QTLs scored and associated traits selected by their distribution on at least 6 out of 12 chromosomes (Supplementary Table S1).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E1318-6F3C-46D6-A23E-92B9B515B7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topological display of the number of QTLs scored and associated traits selected by their distribution on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029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topological display of the number of QTLs scored and associated traits selected by their distribution on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2024-05-01T07:39:40Z</dcterms:modified>
</cp:coreProperties>
</file>