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C87755-CA23-4B38-B6FD-C395644EE6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4EEBFD-D4D9-416D-83FB-C5F9DB7F84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Statistics of biomarkers in LiqBioer. (A) Classification of biomarkers. (B) Tissues of cancer. (C) Source of body fluid. (D) Source species for biomarkers. (E) Cancer types for biomarkers.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9DA847-27FF-4912-8E4A-2A659539D0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Statistics of biomarkers in LiqBioer. (A) Classification of biomarkers. (B) Tissues of cancer. (C) Source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804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Statistics of biomarkers in LiqBioer. (A) Classification of biomarkers. (B) Tissues of cancer. (C) Source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2024-05-02T05:44:12Z</dcterms:modified>
</cp:coreProperties>
</file>