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3DB70-802D-466B-862B-D256604747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92F30-76F3-4F90-AE23-375348C687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visualization tool used to generate a network of a list of proteins specified by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6B131-B1DB-4570-97CD-56E677A8AD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visualization tool used to generate a network of a list of proteins specified by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401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visualization tool used to generate a network of a list of proteins specified by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2024-05-19T21:35:19Z</dcterms:modified>
</cp:coreProperties>
</file>