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6E4D94-03A6-4881-B420-4DB1813A0C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9B6370-E7B1-4615-A518-ACF39B4E4A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data collection and annotation in HAHmiR.DB. A comprehensive list of differentially expressed HA-associated human miRNAs was mined from the published literature with its HA-associated information, i.e experimental group, experiment altitude, duration of experiment, level of expression, fold change, GEO accession and association as biomarker. These miRNAs were further enriched with a variety of other information from generic biological databases that includes miRNA sequence–related information, miRNA stem-loop structure, miRNA–network interactions (miRNA–gene, miRNA–TF, TF–miRNA, TF–gene), functional enrichments (Gene Ontology, pathways), miRNA–disease association, miRNA–drug association and miRNA–tissue expression.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E73611-C3C2-44B9-9C2A-C6C4B49697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Overview of data collection and annotation in HAHmiR.DB. A comprehensive list of differentially expressed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55900" y="1371600"/>
            <a:ext cx="36249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Overview of data collection and annotation in HAHmiR.DB. A comprehensive list of differentially expressed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2024-05-19T12:58:01Z</dcterms:modified>
</cp:coreProperties>
</file>