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C4EBA7-E64A-4203-8D8A-2306EC2EEC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23D25B-E7FC-4D6F-AE34-B59686F0AE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Gene expression heat maps for a selection of the genes from the shared set. (A). Protein tissue localization (original data from The Protein Atlas project, https://www.proteinatlas.org/humanproteome/tissue). The viewer has been filtered to show data for adipose tissue (adipocytes) and lung (macrophages and pneumocytes) only. (B). It is possible to toggle the expression score ‘bins’ on or off and a colour scale representing expression level is shown. (C). Heat map filtered to show RNA-seq data for adipose and lung (original data from The Protein Atlas project, https://www.proteinatlas.org/humanproteome/tissue). The viewer allows toggling between other expression data sets, showing different binned levels of expression and provides a scale for expression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7E17B-7CC7-4E16-BAF5-200A6A4E7B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baac054, </a:t>
            </a:r>
            <a:r>
              <a:rPr lang="en-US" altLang="en-US" sz="1000">
                <a:solidFill>
                  <a:srgbClr val="333333"/>
                </a:solidFill>
                <a:hlinkClick r:id="rId3"/>
              </a:rPr>
              <a:t>https://doi.org/10.1093/database/baac054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Gene expression heat maps for a selection of the genes from the shared set. (A). Protein tissue localization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97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Gene expression heat maps for a selection of the genes from the shared set. (A). Protein tissue localization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2024-05-03T07:55:02Z</dcterms:modified>
</cp:coreProperties>
</file>