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1D9940-3D94-42A4-9CF4-7AC11EB639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968E9-FF5C-4B4C-86FF-505C0A989A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expression data hosted on CamRegBase 1.0. Summary of expression data available on CamRegBase at the level of (A) Camelina varieties and (B) organ-specific samples. (C) PCA of the Camelina transcriptome using log2TPMs. Dotted ovals indicate major groups of samples identify by visual inspection of the PCA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FCB46F-F2E8-402D-8B65-49179C505F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Gene expression data hosted on CamRegBase 1.0. Summary of expression data available on CamRegBase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2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Gene expression data hosted on CamRegBase 1.0. Summary of expression data available on CamRegBase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2024-05-19T11:57:21Z</dcterms:modified>
</cp:coreProperties>
</file>