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7CD0D-A720-4952-B302-B4CE05D667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4868C-963C-46AD-AC3B-229CA04B89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The architecture of the species recognition and assignment.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6E27C-8EE5-49F2-B048-300481C134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species name prefix tree and the name recognition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6E27C-8EE5-49F2-B048-300481C134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formulated labeled sequence and the PLM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6E27C-8EE5-49F2-B048-300481C1349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species assignment error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6E27C-8EE5-49F2-B048-300481C1349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The architecture of the species recognition and assignment.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74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species name prefix tree and the name recognition in the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576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formulated labeled sequence and the PLM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05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species assignment error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14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The architecture of the species recognition and assignment.
</vt:lpstr>
      <vt:lpstr>Figure 2. The species name prefix tree and the name recognition in the text.
</vt:lpstr>
      <vt:lpstr>Figure 3. The formulated labeled sequence and the PLM model.
</vt:lpstr>
      <vt:lpstr>Figure 4. The species assignment error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2024-05-02T14:22:45Z</dcterms:modified>
</cp:coreProperties>
</file>