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0D8A89-DC8D-4C0E-8F40-CFBE6AD18D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EAA98-5B3A-40C5-A886-B40F8CEC8A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a standardized biosample name with its constituent components of habitat, community, location and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2EABB-FE77-49C2-AEAF-0109103DFD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a standardized biosample name with its constituent components of habitat,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134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representation of a standardized biosample name with its constituent components of habitat,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2024-05-06T21:40:28Z</dcterms:modified>
</cp:coreProperties>
</file>