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21BF8E-F370-42EA-8F77-929460097F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4BB6ECC-3419-4E59-A0DB-9B6D224406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Shows a partial view of RGD's home page with the main entry points, video tutorials, rotating banner and the Latest News sections, with an arrow pointing to the Pathways entry (A) and the top portion of RGD's Pathway Resource page the Pathway entry brings, housing the interactive pathway diagram pages and pathway suites and physiological pathway diagrams with an arrow pointing to the ‘testosterone biosynthetic pathway’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F43BF8-056C-4960-AB23-3D5749012D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bar010, </a:t>
            </a:r>
            <a:r>
              <a:rPr lang="en-US" altLang="en-US" sz="1000">
                <a:solidFill>
                  <a:srgbClr val="333333"/>
                </a:solidFill>
                <a:hlinkClick r:id="rId3"/>
              </a:rPr>
              <a:t>https://doi.org/10.1093/database/bar010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Shows a partial view of RGD's home page with the main entry points, video tutorials, rotating banner and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4476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Shows a partial view of RGD's home page with the main entry points, video tutorials, rotating banner and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2024-04-29T02:23:36Z</dcterms:modified>
</cp:coreProperties>
</file>