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BB666-4D3B-4D9C-8A58-8C41F9E29F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1DEC3-1587-4353-85F1-88C4AB0A6B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MTS-BioBERT: Besides the relation label, for the two probing tasks, we compute pairwise syntactic distance matrices and syntactic depths from dependency trees obtained from a syntactic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422BC-7FFB-47CB-8095-349C2CB7D9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architecture of MTS-BioBERT: Besides the relation label, for the two probing tasks, we compute pairwise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82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architecture of MTS-BioBERT: Besides the relation label, for the two probing tasks, we compute pairwise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2024-05-17T01:58:08Z</dcterms:modified>
</cp:coreProperties>
</file>