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B264D-7E41-4EF8-9789-4FECDF735B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C6B00-AF5B-44A0-8F82-698346DC81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BLST search of the hCoronavirusesDB. BLAST search query interface and BLAST.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1879B-8394-43A9-AD3B-0C64628CC5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Customized BLST search of the hCoronavirusesDB. BLAST search query interface and BLAST.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5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Customized BLST search of the hCoronavirusesDB. BLAST search query interface and BLAST.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2024-04-28T21:51:03Z</dcterms:modified>
</cp:coreProperties>
</file>