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41FDFF-916D-4405-B508-DBE3E4F7B7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14C60C-5ED6-4665-8836-734C4B9FD6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of datasets submitted to GEO based on datasets collected on December 18, 2019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BDF4F8-5BC5-4757-A756-CD7066C4F8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Histogram of datasets submitted to GEO based on datasets collected on December 18, 2019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852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Histogram of datasets submitted to GEO based on datasets collected on December 18, 2019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2024-05-19T14:40:30Z</dcterms:modified>
</cp:coreProperties>
</file>