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FCD75E-26B4-4360-85CB-82F7B52490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8750F1-CAFC-4857-9F2B-784B147637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hierarchical relationships between classes in the blend4php library.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All rights reserved. For Permissions, please e-mail: journals.permissions@oup.com.This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7474C-9BE4-4E45-845F-06F57CC21D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hierarchical relationships between classes in the blend4php library.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57500" y="1371600"/>
            <a:ext cx="34197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hierarchical relationships between classes in the blend4php library.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2024-05-19T06:38:00Z</dcterms:modified>
</cp:coreProperties>
</file>