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B8CD6-D83C-4592-B0FD-33BC16BF06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1A7A3-F5CB-43F5-8EF9-72D1B10ACF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utility of CMBD. (a) The browse page, biomarkers are classified by their site, class, usage and flag reported in the literature; (b) the list of items matching the filter criteria; (c) search page; (d) the list of items matching fuzzy retrieval; (e) detail information about biomarkers.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C5596B-F412-4962-82CD-13B49EEECD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baaa094,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screenshot of the utility of CMBD. (a) The browse page, biomarkers are classified by their site, class,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476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screenshot of the utility of CMBD. (a) The browse page, biomarkers are classified by their site, class,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2024-05-19T19:27:07Z</dcterms:modified>
</cp:coreProperties>
</file>