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F7B2D-0644-497E-BF03-17F6FBEB30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0D0B7-AE9A-4A28-B157-136A013CB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different experimentally validated SSR in tea.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EF904-0512-4526-8B7F-AF3DE0A81F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Distribution of different experimentally validated SSR in tea.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0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Distribution of different experimentally validated SSR in tea.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2024-05-19T16:40:28Z</dcterms:modified>
</cp:coreProperties>
</file>