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009D5-CC0B-4931-A539-CD34E95AA1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A9FD4-D447-4443-8F45-3D515753BC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and relationships of entities in CPMCP. Boxes and lines with highlights refer to the novel information and functions in CPMCP compared with other available TCM-related databases, including SymMap, ETCM and HERB. (A) Relationships between the entities in CPMCP. (B) Details of entities. (C) Example to show how to construct the association between a compound prescription and standardized TCM symptom vocabularies.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637EA-4DC1-4C88-8CCD-7363C42D2B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Information and relationships of entities in CPMCP. Boxes and lines with highlights refer to the novel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2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Information and relationships of entities in CPMCP. Boxes and lines with highlights refer to the novel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2024-05-03T18:00:24Z</dcterms:modified>
</cp:coreProperties>
</file>