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797D3-58E2-4EDF-AB1E-D0336C3B5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22687-72F0-4555-8C03-B599BA00C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interface of the bids-matlab-tools plug-in for EEGLAB, a tool to format NEM data in EEGLAB STUDY format to BIDS format for OpenNeuro and NEMAR.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6F8EF-B104-4C1A-BB5A-9AC979C9B2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interface of the bids-matlab-tools plug-in for EEGLAB, a tool to format NEM data in EEGLAB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interface of the bids-matlab-tools plug-in for EEGLAB, a tool to format NEM data in EEGLAB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2024-05-03T19:29:22Z</dcterms:modified>
</cp:coreProperties>
</file>