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24B6F-42BF-40E8-B45C-B6A1607ED4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CC67B-9F17-42C9-8AF5-1F2236B5C9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of 124 identified/annotated metabolites in MMHub. The numbers of metabolites in each classification are shown in parentheses.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599FC-B93D-4750-98C3-56871DDABC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Classification of 124 identified/annotated metabolites in MMHub. The numbers of metabolites in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585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Classification of 124 identified/annotated metabolites in MMHub. The numbers of metabolites in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2024-05-19T16:41:07Z</dcterms:modified>
</cp:coreProperties>
</file>